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41" r:id="rId5"/>
    <p:sldId id="339" r:id="rId6"/>
    <p:sldId id="347" r:id="rId7"/>
    <p:sldId id="348" r:id="rId8"/>
    <p:sldId id="34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428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478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Relacionado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296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Perto da sua casa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PÚBLICO ALVO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DESENVOLVIMENTO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22179" y="2317311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Monetização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22179" y="3762424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Mobile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first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2560" y="5202412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Iconografia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54346" y="2331792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Steps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54346" y="3771780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Laravel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44728" y="5211768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87562" y="2311916"/>
            <a:ext cx="16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87561" y="3751904"/>
            <a:ext cx="162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Match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77943" y="5191892"/>
            <a:ext cx="162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MySql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15DBE-D5B3-4B58-8C22-9C440816C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92" y="1733004"/>
            <a:ext cx="471340" cy="471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719D1-BF69-4A8D-AB7C-F6D0B9B9F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73" y="3184737"/>
            <a:ext cx="471340" cy="4713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C13D5A-B6E9-4C0B-9A22-F6F3AF42C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92" y="4609751"/>
            <a:ext cx="471340" cy="471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2B872F-C62C-4E0A-8CC3-0D565A1D3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9" y="1733004"/>
            <a:ext cx="471340" cy="471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9F91C5-4B9D-4E2E-BC3F-92C5081AA5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1" y="3219872"/>
            <a:ext cx="471340" cy="4713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4F0FA5-15BD-4042-AF1D-92D59C6412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1" y="4656890"/>
            <a:ext cx="471340" cy="4713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351D7B-E754-4539-A18B-DA0B3ABE1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1737448"/>
            <a:ext cx="471340" cy="4713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12CF05-58EE-42EC-AE75-186BF32198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3170133"/>
            <a:ext cx="471340" cy="471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A4E70A-580F-4780-A8B9-9FC724933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4639576"/>
            <a:ext cx="471340" cy="4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7763</TotalTime>
  <Words>75</Words>
  <Application>Microsoft Office PowerPoint</Application>
  <PresentationFormat>Widescreen</PresentationFormat>
  <Paragraphs>21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Batang</vt:lpstr>
      <vt:lpstr>Agency FB</vt:lpstr>
      <vt:lpstr>Arial</vt:lpstr>
      <vt:lpstr>Calibri</vt:lpstr>
      <vt:lpstr>Calibri Light</vt:lpstr>
      <vt:lpstr>Lemon/Milk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Vanessa Amaral Marques</cp:lastModifiedBy>
  <cp:revision>306</cp:revision>
  <dcterms:created xsi:type="dcterms:W3CDTF">2018-03-18T18:28:46Z</dcterms:created>
  <dcterms:modified xsi:type="dcterms:W3CDTF">2019-10-24T20:27:08Z</dcterms:modified>
</cp:coreProperties>
</file>